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10"/>
  </p:notesMasterIdLst>
  <p:sldIdLst>
    <p:sldId id="256" r:id="rId2"/>
    <p:sldId id="285" r:id="rId3"/>
    <p:sldId id="288" r:id="rId4"/>
    <p:sldId id="258" r:id="rId5"/>
    <p:sldId id="289" r:id="rId6"/>
    <p:sldId id="290" r:id="rId7"/>
    <p:sldId id="291" r:id="rId8"/>
    <p:sldId id="264" r:id="rId9"/>
  </p:sldIdLst>
  <p:sldSz cx="9144000" cy="5143500" type="screen16x9"/>
  <p:notesSz cx="6858000" cy="9144000"/>
  <p:embeddedFontLst>
    <p:embeddedFont>
      <p:font typeface="Anek Malayalam" panose="020B0604020202020204" charset="0"/>
      <p:regular r:id="rId11"/>
      <p:bold r:id="rId12"/>
    </p:embeddedFont>
    <p:embeddedFont>
      <p:font typeface="Anek Malayalam SemiBold" panose="020B0604020202020204" charset="0"/>
      <p:regular r:id="rId13"/>
      <p:bold r:id="rId14"/>
    </p:embeddedFont>
    <p:embeddedFont>
      <p:font typeface="Helvetica Neue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05E141-A71F-42B2-A01F-CE2FE8B9ABDB}" v="26" dt="2025-09-15T13:32:25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2" d="100"/>
          <a:sy n="112" d="100"/>
        </p:scale>
        <p:origin x="610" y="2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ejith Rajan" userId="ec11bca0e4bee75f" providerId="LiveId" clId="{7CA8E155-B939-49A2-B258-5F667E7F83F2}"/>
    <pc:docChg chg="undo custSel addSld delSld modSld">
      <pc:chgData name="Sreejith Rajan" userId="ec11bca0e4bee75f" providerId="LiveId" clId="{7CA8E155-B939-49A2-B258-5F667E7F83F2}" dt="2025-09-01T14:39:21.139" v="738"/>
      <pc:docMkLst>
        <pc:docMk/>
      </pc:docMkLst>
      <pc:sldChg chg="modSp mod">
        <pc:chgData name="Sreejith Rajan" userId="ec11bca0e4bee75f" providerId="LiveId" clId="{7CA8E155-B939-49A2-B258-5F667E7F83F2}" dt="2025-09-01T12:41:09.203" v="40" actId="20577"/>
        <pc:sldMkLst>
          <pc:docMk/>
          <pc:sldMk cId="0" sldId="256"/>
        </pc:sldMkLst>
        <pc:spChg chg="mod">
          <ac:chgData name="Sreejith Rajan" userId="ec11bca0e4bee75f" providerId="LiveId" clId="{7CA8E155-B939-49A2-B258-5F667E7F83F2}" dt="2025-09-01T12:41:09.203" v="40" actId="20577"/>
          <ac:spMkLst>
            <pc:docMk/>
            <pc:sldMk cId="0" sldId="256"/>
            <ac:spMk id="33" creationId="{00000000-0000-0000-0000-000000000000}"/>
          </ac:spMkLst>
        </pc:spChg>
      </pc:sldChg>
      <pc:sldChg chg="modSp mod">
        <pc:chgData name="Sreejith Rajan" userId="ec11bca0e4bee75f" providerId="LiveId" clId="{7CA8E155-B939-49A2-B258-5F667E7F83F2}" dt="2025-09-01T12:55:08.536" v="150" actId="20577"/>
        <pc:sldMkLst>
          <pc:docMk/>
          <pc:sldMk cId="0" sldId="258"/>
        </pc:sldMkLst>
        <pc:spChg chg="mod">
          <ac:chgData name="Sreejith Rajan" userId="ec11bca0e4bee75f" providerId="LiveId" clId="{7CA8E155-B939-49A2-B258-5F667E7F83F2}" dt="2025-09-01T12:51:57.061" v="52" actId="20577"/>
          <ac:spMkLst>
            <pc:docMk/>
            <pc:sldMk cId="0" sldId="258"/>
            <ac:spMk id="46" creationId="{00000000-0000-0000-0000-000000000000}"/>
          </ac:spMkLst>
        </pc:spChg>
        <pc:spChg chg="mod">
          <ac:chgData name="Sreejith Rajan" userId="ec11bca0e4bee75f" providerId="LiveId" clId="{7CA8E155-B939-49A2-B258-5F667E7F83F2}" dt="2025-09-01T12:55:08.536" v="150" actId="20577"/>
          <ac:spMkLst>
            <pc:docMk/>
            <pc:sldMk cId="0" sldId="258"/>
            <ac:spMk id="47" creationId="{00000000-0000-0000-0000-000000000000}"/>
          </ac:spMkLst>
        </pc:spChg>
      </pc:sldChg>
      <pc:sldChg chg="addSp delSp modSp mod">
        <pc:chgData name="Sreejith Rajan" userId="ec11bca0e4bee75f" providerId="LiveId" clId="{7CA8E155-B939-49A2-B258-5F667E7F83F2}" dt="2025-09-01T12:56:08.409" v="165" actId="20577"/>
        <pc:sldMkLst>
          <pc:docMk/>
          <pc:sldMk cId="0" sldId="259"/>
        </pc:sldMkLst>
      </pc:sldChg>
      <pc:sldChg chg="delSp modSp mod">
        <pc:chgData name="Sreejith Rajan" userId="ec11bca0e4bee75f" providerId="LiveId" clId="{7CA8E155-B939-49A2-B258-5F667E7F83F2}" dt="2025-09-01T13:09:36.295" v="247" actId="20577"/>
        <pc:sldMkLst>
          <pc:docMk/>
          <pc:sldMk cId="1389626550" sldId="267"/>
        </pc:sldMkLst>
      </pc:sldChg>
      <pc:sldChg chg="delSp modSp del mod">
        <pc:chgData name="Sreejith Rajan" userId="ec11bca0e4bee75f" providerId="LiveId" clId="{7CA8E155-B939-49A2-B258-5F667E7F83F2}" dt="2025-09-01T13:13:41.916" v="280" actId="47"/>
        <pc:sldMkLst>
          <pc:docMk/>
          <pc:sldMk cId="2517281589" sldId="274"/>
        </pc:sldMkLst>
      </pc:sldChg>
      <pc:sldChg chg="delSp modSp mod">
        <pc:chgData name="Sreejith Rajan" userId="ec11bca0e4bee75f" providerId="LiveId" clId="{7CA8E155-B939-49A2-B258-5F667E7F83F2}" dt="2025-09-01T12:57:52.460" v="187" actId="207"/>
        <pc:sldMkLst>
          <pc:docMk/>
          <pc:sldMk cId="280470215" sldId="281"/>
        </pc:sldMkLst>
      </pc:sldChg>
      <pc:sldChg chg="addSp delSp modSp mod">
        <pc:chgData name="Sreejith Rajan" userId="ec11bca0e4bee75f" providerId="LiveId" clId="{7CA8E155-B939-49A2-B258-5F667E7F83F2}" dt="2025-09-01T13:07:46.235" v="213" actId="20577"/>
        <pc:sldMkLst>
          <pc:docMk/>
          <pc:sldMk cId="682396941" sldId="282"/>
        </pc:sldMkLst>
      </pc:sldChg>
      <pc:sldChg chg="addSp delSp modSp mod">
        <pc:chgData name="Sreejith Rajan" userId="ec11bca0e4bee75f" providerId="LiveId" clId="{7CA8E155-B939-49A2-B258-5F667E7F83F2}" dt="2025-09-01T13:13:17.314" v="272" actId="20577"/>
        <pc:sldMkLst>
          <pc:docMk/>
          <pc:sldMk cId="3362503428" sldId="283"/>
        </pc:sldMkLst>
      </pc:sldChg>
      <pc:sldChg chg="delSp modSp mod">
        <pc:chgData name="Sreejith Rajan" userId="ec11bca0e4bee75f" providerId="LiveId" clId="{7CA8E155-B939-49A2-B258-5F667E7F83F2}" dt="2025-09-01T13:15:12.557" v="344" actId="20577"/>
        <pc:sldMkLst>
          <pc:docMk/>
          <pc:sldMk cId="3896615428" sldId="284"/>
        </pc:sldMkLst>
      </pc:sldChg>
      <pc:sldChg chg="addSp modSp add mod">
        <pc:chgData name="Sreejith Rajan" userId="ec11bca0e4bee75f" providerId="LiveId" clId="{7CA8E155-B939-49A2-B258-5F667E7F83F2}" dt="2025-09-01T13:21:58.159" v="365" actId="1076"/>
        <pc:sldMkLst>
          <pc:docMk/>
          <pc:sldMk cId="2768999598" sldId="285"/>
        </pc:sldMkLst>
        <pc:spChg chg="mod">
          <ac:chgData name="Sreejith Rajan" userId="ec11bca0e4bee75f" providerId="LiveId" clId="{7CA8E155-B939-49A2-B258-5F667E7F83F2}" dt="2025-09-01T13:15:31.332" v="346" actId="6549"/>
          <ac:spMkLst>
            <pc:docMk/>
            <pc:sldMk cId="2768999598" sldId="285"/>
            <ac:spMk id="55" creationId="{6BEB0E42-D1CA-59A5-9488-2502CA7BE06C}"/>
          </ac:spMkLst>
        </pc:spChg>
      </pc:sldChg>
      <pc:sldChg chg="new del">
        <pc:chgData name="Sreejith Rajan" userId="ec11bca0e4bee75f" providerId="LiveId" clId="{7CA8E155-B939-49A2-B258-5F667E7F83F2}" dt="2025-09-01T13:28:35.039" v="367" actId="47"/>
        <pc:sldMkLst>
          <pc:docMk/>
          <pc:sldMk cId="1073535821" sldId="286"/>
        </pc:sldMkLst>
      </pc:sldChg>
      <pc:sldChg chg="delSp modSp add mod">
        <pc:chgData name="Sreejith Rajan" userId="ec11bca0e4bee75f" providerId="LiveId" clId="{7CA8E155-B939-49A2-B258-5F667E7F83F2}" dt="2025-09-01T14:39:21.139" v="738"/>
        <pc:sldMkLst>
          <pc:docMk/>
          <pc:sldMk cId="1488398723" sldId="286"/>
        </pc:sldMkLst>
      </pc:sldChg>
      <pc:sldChg chg="new del">
        <pc:chgData name="Sreejith Rajan" userId="ec11bca0e4bee75f" providerId="LiveId" clId="{7CA8E155-B939-49A2-B258-5F667E7F83F2}" dt="2025-09-01T13:28:42.025" v="369" actId="680"/>
        <pc:sldMkLst>
          <pc:docMk/>
          <pc:sldMk cId="3982304584" sldId="286"/>
        </pc:sldMkLst>
      </pc:sldChg>
    </pc:docChg>
  </pc:docChgLst>
  <pc:docChgLst>
    <pc:chgData name="Sreejith Rajan" userId="ec11bca0e4bee75f" providerId="LiveId" clId="{7B4F392D-EAB3-4CE7-903E-F84869825F47}"/>
    <pc:docChg chg="undo custSel addSld delSld modSld sldOrd">
      <pc:chgData name="Sreejith Rajan" userId="ec11bca0e4bee75f" providerId="LiveId" clId="{7B4F392D-EAB3-4CE7-903E-F84869825F47}" dt="2025-09-15T15:41:54.373" v="1143" actId="9405"/>
      <pc:docMkLst>
        <pc:docMk/>
      </pc:docMkLst>
      <pc:sldChg chg="modSp mod">
        <pc:chgData name="Sreejith Rajan" userId="ec11bca0e4bee75f" providerId="LiveId" clId="{7B4F392D-EAB3-4CE7-903E-F84869825F47}" dt="2025-09-15T10:12:22.699" v="878" actId="20577"/>
        <pc:sldMkLst>
          <pc:docMk/>
          <pc:sldMk cId="0" sldId="256"/>
        </pc:sldMkLst>
        <pc:spChg chg="mod">
          <ac:chgData name="Sreejith Rajan" userId="ec11bca0e4bee75f" providerId="LiveId" clId="{7B4F392D-EAB3-4CE7-903E-F84869825F47}" dt="2025-09-15T10:12:22.699" v="878" actId="20577"/>
          <ac:spMkLst>
            <pc:docMk/>
            <pc:sldMk cId="0" sldId="256"/>
            <ac:spMk id="33" creationId="{00000000-0000-0000-0000-000000000000}"/>
          </ac:spMkLst>
        </pc:spChg>
      </pc:sldChg>
      <pc:sldChg chg="addSp delSp modSp mod modAnim">
        <pc:chgData name="Sreejith Rajan" userId="ec11bca0e4bee75f" providerId="LiveId" clId="{7B4F392D-EAB3-4CE7-903E-F84869825F47}" dt="2025-09-15T13:33:20.890" v="1140" actId="688"/>
        <pc:sldMkLst>
          <pc:docMk/>
          <pc:sldMk cId="0" sldId="258"/>
        </pc:sldMkLst>
        <pc:spChg chg="mod">
          <ac:chgData name="Sreejith Rajan" userId="ec11bca0e4bee75f" providerId="LiveId" clId="{7B4F392D-EAB3-4CE7-903E-F84869825F47}" dt="2025-09-15T10:26:34.824" v="969" actId="20577"/>
          <ac:spMkLst>
            <pc:docMk/>
            <pc:sldMk cId="0" sldId="258"/>
            <ac:spMk id="46" creationId="{00000000-0000-0000-0000-000000000000}"/>
          </ac:spMkLst>
        </pc:spChg>
        <pc:spChg chg="mod">
          <ac:chgData name="Sreejith Rajan" userId="ec11bca0e4bee75f" providerId="LiveId" clId="{7B4F392D-EAB3-4CE7-903E-F84869825F47}" dt="2025-09-12T13:19:51.598" v="482"/>
          <ac:spMkLst>
            <pc:docMk/>
            <pc:sldMk cId="0" sldId="258"/>
            <ac:spMk id="47" creationId="{00000000-0000-0000-0000-000000000000}"/>
          </ac:spMkLst>
        </pc:spChg>
        <pc:picChg chg="add mod">
          <ac:chgData name="Sreejith Rajan" userId="ec11bca0e4bee75f" providerId="LiveId" clId="{7B4F392D-EAB3-4CE7-903E-F84869825F47}" dt="2025-09-15T13:33:20.890" v="1140" actId="688"/>
          <ac:picMkLst>
            <pc:docMk/>
            <pc:sldMk cId="0" sldId="258"/>
            <ac:picMk id="2" creationId="{703ECA02-9D77-E1A4-442A-8DE58D9F5841}"/>
          </ac:picMkLst>
        </pc:picChg>
        <pc:picChg chg="add del mod">
          <ac:chgData name="Sreejith Rajan" userId="ec11bca0e4bee75f" providerId="LiveId" clId="{7B4F392D-EAB3-4CE7-903E-F84869825F47}" dt="2025-09-15T10:26:29.124" v="962" actId="478"/>
          <ac:picMkLst>
            <pc:docMk/>
            <pc:sldMk cId="0" sldId="258"/>
            <ac:picMk id="3" creationId="{1AE76831-C66A-DFFC-DA86-79190C9A660B}"/>
          </ac:picMkLst>
        </pc:picChg>
      </pc:sldChg>
      <pc:sldChg chg="addSp delSp modSp mod ord modAnim">
        <pc:chgData name="Sreejith Rajan" userId="ec11bca0e4bee75f" providerId="LiveId" clId="{7B4F392D-EAB3-4CE7-903E-F84869825F47}" dt="2025-09-15T13:34:36.835" v="1141" actId="688"/>
        <pc:sldMkLst>
          <pc:docMk/>
          <pc:sldMk cId="2768999598" sldId="285"/>
        </pc:sldMkLst>
        <pc:spChg chg="mod">
          <ac:chgData name="Sreejith Rajan" userId="ec11bca0e4bee75f" providerId="LiveId" clId="{7B4F392D-EAB3-4CE7-903E-F84869825F47}" dt="2025-09-15T10:13:09.765" v="949" actId="20577"/>
          <ac:spMkLst>
            <pc:docMk/>
            <pc:sldMk cId="2768999598" sldId="285"/>
            <ac:spMk id="54" creationId="{BD71BF94-80E9-B83A-06FD-F8B668F1F2F1}"/>
          </ac:spMkLst>
        </pc:spChg>
        <pc:spChg chg="mod">
          <ac:chgData name="Sreejith Rajan" userId="ec11bca0e4bee75f" providerId="LiveId" clId="{7B4F392D-EAB3-4CE7-903E-F84869825F47}" dt="2025-09-15T10:39:08.970" v="976" actId="5793"/>
          <ac:spMkLst>
            <pc:docMk/>
            <pc:sldMk cId="2768999598" sldId="285"/>
            <ac:spMk id="55" creationId="{6BEB0E42-D1CA-59A5-9488-2502CA7BE06C}"/>
          </ac:spMkLst>
        </pc:spChg>
        <pc:picChg chg="add mod">
          <ac:chgData name="Sreejith Rajan" userId="ec11bca0e4bee75f" providerId="LiveId" clId="{7B4F392D-EAB3-4CE7-903E-F84869825F47}" dt="2025-09-15T13:34:36.835" v="1141" actId="688"/>
          <ac:picMkLst>
            <pc:docMk/>
            <pc:sldMk cId="2768999598" sldId="285"/>
            <ac:picMk id="2" creationId="{53F7F7C3-6824-093E-516B-0161C21E5505}"/>
          </ac:picMkLst>
        </pc:picChg>
      </pc:sldChg>
      <pc:sldChg chg="addSp delSp modSp del mod">
        <pc:chgData name="Sreejith Rajan" userId="ec11bca0e4bee75f" providerId="LiveId" clId="{7B4F392D-EAB3-4CE7-903E-F84869825F47}" dt="2025-09-12T13:42:07.910" v="846" actId="47"/>
        <pc:sldMkLst>
          <pc:docMk/>
          <pc:sldMk cId="1488398723" sldId="286"/>
        </pc:sldMkLst>
      </pc:sldChg>
      <pc:sldChg chg="modSp add del mod ord">
        <pc:chgData name="Sreejith Rajan" userId="ec11bca0e4bee75f" providerId="LiveId" clId="{7B4F392D-EAB3-4CE7-903E-F84869825F47}" dt="2025-09-12T13:42:10.819" v="847" actId="47"/>
        <pc:sldMkLst>
          <pc:docMk/>
          <pc:sldMk cId="922807137" sldId="287"/>
        </pc:sldMkLst>
      </pc:sldChg>
      <pc:sldChg chg="modSp del mod">
        <pc:chgData name="Sreejith Rajan" userId="ec11bca0e4bee75f" providerId="LiveId" clId="{7B4F392D-EAB3-4CE7-903E-F84869825F47}" dt="2025-09-10T14:21:55.211" v="382" actId="47"/>
        <pc:sldMkLst>
          <pc:docMk/>
          <pc:sldMk cId="1663749710" sldId="287"/>
        </pc:sldMkLst>
      </pc:sldChg>
      <pc:sldChg chg="del">
        <pc:chgData name="Sreejith Rajan" userId="ec11bca0e4bee75f" providerId="LiveId" clId="{7B4F392D-EAB3-4CE7-903E-F84869825F47}" dt="2025-09-10T14:21:57.545" v="383" actId="47"/>
        <pc:sldMkLst>
          <pc:docMk/>
          <pc:sldMk cId="41759279" sldId="288"/>
        </pc:sldMkLst>
      </pc:sldChg>
      <pc:sldChg chg="modSp add mod">
        <pc:chgData name="Sreejith Rajan" userId="ec11bca0e4bee75f" providerId="LiveId" clId="{7B4F392D-EAB3-4CE7-903E-F84869825F47}" dt="2025-09-15T10:26:17.087" v="961" actId="20577"/>
        <pc:sldMkLst>
          <pc:docMk/>
          <pc:sldMk cId="153392908" sldId="288"/>
        </pc:sldMkLst>
        <pc:spChg chg="mod">
          <ac:chgData name="Sreejith Rajan" userId="ec11bca0e4bee75f" providerId="LiveId" clId="{7B4F392D-EAB3-4CE7-903E-F84869825F47}" dt="2025-09-12T13:29:01.778" v="770" actId="20577"/>
          <ac:spMkLst>
            <pc:docMk/>
            <pc:sldMk cId="153392908" sldId="288"/>
            <ac:spMk id="54" creationId="{E74DDDE8-2724-3C41-C62E-A22913C36148}"/>
          </ac:spMkLst>
        </pc:spChg>
        <pc:spChg chg="mod">
          <ac:chgData name="Sreejith Rajan" userId="ec11bca0e4bee75f" providerId="LiveId" clId="{7B4F392D-EAB3-4CE7-903E-F84869825F47}" dt="2025-09-15T10:26:17.087" v="961" actId="20577"/>
          <ac:spMkLst>
            <pc:docMk/>
            <pc:sldMk cId="153392908" sldId="288"/>
            <ac:spMk id="55" creationId="{E5DA9BB1-CEAD-00DD-BA7F-1B8F8BCD7377}"/>
          </ac:spMkLst>
        </pc:spChg>
      </pc:sldChg>
      <pc:sldChg chg="addSp delSp modSp add mod delAnim">
        <pc:chgData name="Sreejith Rajan" userId="ec11bca0e4bee75f" providerId="LiveId" clId="{7B4F392D-EAB3-4CE7-903E-F84869825F47}" dt="2025-09-15T15:41:54.373" v="1143" actId="9405"/>
        <pc:sldMkLst>
          <pc:docMk/>
          <pc:sldMk cId="2040050892" sldId="289"/>
        </pc:sldMkLst>
        <pc:spChg chg="mod">
          <ac:chgData name="Sreejith Rajan" userId="ec11bca0e4bee75f" providerId="LiveId" clId="{7B4F392D-EAB3-4CE7-903E-F84869825F47}" dt="2025-09-15T10:42:49.217" v="1011" actId="20577"/>
          <ac:spMkLst>
            <pc:docMk/>
            <pc:sldMk cId="2040050892" sldId="289"/>
            <ac:spMk id="46" creationId="{00000000-0000-0000-0000-000000000000}"/>
          </ac:spMkLst>
        </pc:spChg>
        <pc:spChg chg="del mod">
          <ac:chgData name="Sreejith Rajan" userId="ec11bca0e4bee75f" providerId="LiveId" clId="{7B4F392D-EAB3-4CE7-903E-F84869825F47}" dt="2025-09-15T10:55:21.363" v="1053" actId="478"/>
          <ac:spMkLst>
            <pc:docMk/>
            <pc:sldMk cId="2040050892" sldId="289"/>
            <ac:spMk id="47" creationId="{00000000-0000-0000-0000-000000000000}"/>
          </ac:spMkLst>
        </pc:spChg>
        <pc:grpChg chg="add mod">
          <ac:chgData name="Sreejith Rajan" userId="ec11bca0e4bee75f" providerId="LiveId" clId="{7B4F392D-EAB3-4CE7-903E-F84869825F47}" dt="2025-09-15T10:59:44.852" v="1082" actId="1076"/>
          <ac:grpSpMkLst>
            <pc:docMk/>
            <pc:sldMk cId="2040050892" sldId="289"/>
            <ac:grpSpMk id="13" creationId="{1C95B2A1-8E1C-0B9D-913B-473E1255F030}"/>
          </ac:grpSpMkLst>
        </pc:grpChg>
        <pc:picChg chg="del">
          <ac:chgData name="Sreejith Rajan" userId="ec11bca0e4bee75f" providerId="LiveId" clId="{7B4F392D-EAB3-4CE7-903E-F84869825F47}" dt="2025-09-15T10:42:52.119" v="1012" actId="478"/>
          <ac:picMkLst>
            <pc:docMk/>
            <pc:sldMk cId="2040050892" sldId="289"/>
            <ac:picMk id="2" creationId="{703ECA02-9D77-E1A4-442A-8DE58D9F5841}"/>
          </ac:picMkLst>
        </pc:picChg>
        <pc:picChg chg="add mod">
          <ac:chgData name="Sreejith Rajan" userId="ec11bca0e4bee75f" providerId="LiveId" clId="{7B4F392D-EAB3-4CE7-903E-F84869825F47}" dt="2025-09-15T10:59:38.864" v="1079" actId="1076"/>
          <ac:picMkLst>
            <pc:docMk/>
            <pc:sldMk cId="2040050892" sldId="289"/>
            <ac:picMk id="4" creationId="{04A90ED9-3E5B-4D98-BD1B-69B37C1FDFB7}"/>
          </ac:picMkLst>
        </pc:picChg>
        <pc:picChg chg="add mod modCrop">
          <ac:chgData name="Sreejith Rajan" userId="ec11bca0e4bee75f" providerId="LiveId" clId="{7B4F392D-EAB3-4CE7-903E-F84869825F47}" dt="2025-09-15T10:55:36.873" v="1056" actId="164"/>
          <ac:picMkLst>
            <pc:docMk/>
            <pc:sldMk cId="2040050892" sldId="289"/>
            <ac:picMk id="6" creationId="{AD07B874-FDAC-5CA9-FE0A-C118CB2B7BF3}"/>
          </ac:picMkLst>
        </pc:picChg>
        <pc:picChg chg="add mod modCrop">
          <ac:chgData name="Sreejith Rajan" userId="ec11bca0e4bee75f" providerId="LiveId" clId="{7B4F392D-EAB3-4CE7-903E-F84869825F47}" dt="2025-09-15T10:55:36.873" v="1056" actId="164"/>
          <ac:picMkLst>
            <pc:docMk/>
            <pc:sldMk cId="2040050892" sldId="289"/>
            <ac:picMk id="8" creationId="{C52B1740-5F79-C2A0-0472-E9322A9F5056}"/>
          </ac:picMkLst>
        </pc:picChg>
        <pc:picChg chg="add del mod modCrop">
          <ac:chgData name="Sreejith Rajan" userId="ec11bca0e4bee75f" providerId="LiveId" clId="{7B4F392D-EAB3-4CE7-903E-F84869825F47}" dt="2025-09-15T10:54:23.155" v="1040" actId="478"/>
          <ac:picMkLst>
            <pc:docMk/>
            <pc:sldMk cId="2040050892" sldId="289"/>
            <ac:picMk id="10" creationId="{459CCA54-DC6C-F735-992D-2A9BDB915726}"/>
          </ac:picMkLst>
        </pc:picChg>
        <pc:picChg chg="add mod modCrop">
          <ac:chgData name="Sreejith Rajan" userId="ec11bca0e4bee75f" providerId="LiveId" clId="{7B4F392D-EAB3-4CE7-903E-F84869825F47}" dt="2025-09-15T10:55:36.873" v="1056" actId="164"/>
          <ac:picMkLst>
            <pc:docMk/>
            <pc:sldMk cId="2040050892" sldId="289"/>
            <ac:picMk id="12" creationId="{D2C20F5B-2EC5-BC4F-41CC-A3CA2691F3DF}"/>
          </ac:picMkLst>
        </pc:picChg>
        <pc:picChg chg="add mod modCrop">
          <ac:chgData name="Sreejith Rajan" userId="ec11bca0e4bee75f" providerId="LiveId" clId="{7B4F392D-EAB3-4CE7-903E-F84869825F47}" dt="2025-09-15T11:45:45.612" v="1097" actId="14100"/>
          <ac:picMkLst>
            <pc:docMk/>
            <pc:sldMk cId="2040050892" sldId="289"/>
            <ac:picMk id="15" creationId="{C8117481-023E-1A2B-EF00-D5C03F20C2CF}"/>
          </ac:picMkLst>
        </pc:picChg>
        <pc:inkChg chg="add">
          <ac:chgData name="Sreejith Rajan" userId="ec11bca0e4bee75f" providerId="LiveId" clId="{7B4F392D-EAB3-4CE7-903E-F84869825F47}" dt="2025-09-15T15:41:50.983" v="1142" actId="9405"/>
          <ac:inkMkLst>
            <pc:docMk/>
            <pc:sldMk cId="2040050892" sldId="289"/>
            <ac:inkMk id="16" creationId="{E91D5C7E-D1E8-161E-CF13-A91EED139D0C}"/>
          </ac:inkMkLst>
        </pc:inkChg>
        <pc:inkChg chg="add">
          <ac:chgData name="Sreejith Rajan" userId="ec11bca0e4bee75f" providerId="LiveId" clId="{7B4F392D-EAB3-4CE7-903E-F84869825F47}" dt="2025-09-15T15:41:54.373" v="1143" actId="9405"/>
          <ac:inkMkLst>
            <pc:docMk/>
            <pc:sldMk cId="2040050892" sldId="289"/>
            <ac:inkMk id="17" creationId="{2A9DBD9E-963E-0095-0C49-F90963DA9977}"/>
          </ac:inkMkLst>
        </pc:inkChg>
      </pc:sldChg>
      <pc:sldChg chg="new del">
        <pc:chgData name="Sreejith Rajan" userId="ec11bca0e4bee75f" providerId="LiveId" clId="{7B4F392D-EAB3-4CE7-903E-F84869825F47}" dt="2025-09-15T10:42:29.642" v="984" actId="680"/>
        <pc:sldMkLst>
          <pc:docMk/>
          <pc:sldMk cId="2870901806" sldId="289"/>
        </pc:sldMkLst>
      </pc:sldChg>
      <pc:sldChg chg="modSp del mod">
        <pc:chgData name="Sreejith Rajan" userId="ec11bca0e4bee75f" providerId="LiveId" clId="{7B4F392D-EAB3-4CE7-903E-F84869825F47}" dt="2025-09-10T14:22:10.534" v="393" actId="47"/>
        <pc:sldMkLst>
          <pc:docMk/>
          <pc:sldMk cId="3940705627" sldId="289"/>
        </pc:sldMkLst>
      </pc:sldChg>
      <pc:sldChg chg="addSp delSp modSp add mod modAnim">
        <pc:chgData name="Sreejith Rajan" userId="ec11bca0e4bee75f" providerId="LiveId" clId="{7B4F392D-EAB3-4CE7-903E-F84869825F47}" dt="2025-09-15T13:26:09.226" v="1102"/>
        <pc:sldMkLst>
          <pc:docMk/>
          <pc:sldMk cId="2914546213" sldId="290"/>
        </pc:sldMkLst>
        <pc:spChg chg="mod">
          <ac:chgData name="Sreejith Rajan" userId="ec11bca0e4bee75f" providerId="LiveId" clId="{7B4F392D-EAB3-4CE7-903E-F84869825F47}" dt="2025-09-15T11:00:12.039" v="1094" actId="20577"/>
          <ac:spMkLst>
            <pc:docMk/>
            <pc:sldMk cId="2914546213" sldId="290"/>
            <ac:spMk id="46" creationId="{8B74043B-5F67-FFD4-B68A-C027B9E15F9C}"/>
          </ac:spMkLst>
        </pc:spChg>
        <pc:grpChg chg="del">
          <ac:chgData name="Sreejith Rajan" userId="ec11bca0e4bee75f" providerId="LiveId" clId="{7B4F392D-EAB3-4CE7-903E-F84869825F47}" dt="2025-09-15T10:58:20.826" v="1063" actId="478"/>
          <ac:grpSpMkLst>
            <pc:docMk/>
            <pc:sldMk cId="2914546213" sldId="290"/>
            <ac:grpSpMk id="13" creationId="{2B7ECBC0-0947-0C0E-164D-61BBE6CD89F5}"/>
          </ac:grpSpMkLst>
        </pc:grpChg>
        <pc:picChg chg="add mod">
          <ac:chgData name="Sreejith Rajan" userId="ec11bca0e4bee75f" providerId="LiveId" clId="{7B4F392D-EAB3-4CE7-903E-F84869825F47}" dt="2025-09-15T13:25:57.697" v="1101" actId="688"/>
          <ac:picMkLst>
            <pc:docMk/>
            <pc:sldMk cId="2914546213" sldId="290"/>
            <ac:picMk id="2" creationId="{A0A8FEC0-A04A-76EA-F68F-591DB69C73F5}"/>
          </ac:picMkLst>
        </pc:picChg>
        <pc:picChg chg="del">
          <ac:chgData name="Sreejith Rajan" userId="ec11bca0e4bee75f" providerId="LiveId" clId="{7B4F392D-EAB3-4CE7-903E-F84869825F47}" dt="2025-09-15T10:58:22.780" v="1064" actId="478"/>
          <ac:picMkLst>
            <pc:docMk/>
            <pc:sldMk cId="2914546213" sldId="290"/>
            <ac:picMk id="4" creationId="{304CF962-2DF9-F42F-621A-CB9CA6809B24}"/>
          </ac:picMkLst>
        </pc:picChg>
      </pc:sldChg>
      <pc:sldChg chg="del">
        <pc:chgData name="Sreejith Rajan" userId="ec11bca0e4bee75f" providerId="LiveId" clId="{7B4F392D-EAB3-4CE7-903E-F84869825F47}" dt="2025-09-10T14:22:13.030" v="394" actId="47"/>
        <pc:sldMkLst>
          <pc:docMk/>
          <pc:sldMk cId="3880237196" sldId="290"/>
        </pc:sldMkLst>
      </pc:sldChg>
      <pc:sldChg chg="new del">
        <pc:chgData name="Sreejith Rajan" userId="ec11bca0e4bee75f" providerId="LiveId" clId="{7B4F392D-EAB3-4CE7-903E-F84869825F47}" dt="2025-09-10T14:16:53.318" v="373" actId="47"/>
        <pc:sldMkLst>
          <pc:docMk/>
          <pc:sldMk cId="2193926655" sldId="291"/>
        </pc:sldMkLst>
      </pc:sldChg>
      <pc:sldChg chg="addSp delSp modSp add mod delAnim modAnim">
        <pc:chgData name="Sreejith Rajan" userId="ec11bca0e4bee75f" providerId="LiveId" clId="{7B4F392D-EAB3-4CE7-903E-F84869825F47}" dt="2025-09-15T13:32:23.678" v="1139"/>
        <pc:sldMkLst>
          <pc:docMk/>
          <pc:sldMk cId="2903847882" sldId="291"/>
        </pc:sldMkLst>
        <pc:spChg chg="mod">
          <ac:chgData name="Sreejith Rajan" userId="ec11bca0e4bee75f" providerId="LiveId" clId="{7B4F392D-EAB3-4CE7-903E-F84869825F47}" dt="2025-09-15T13:31:41.020" v="1133" actId="20577"/>
          <ac:spMkLst>
            <pc:docMk/>
            <pc:sldMk cId="2903847882" sldId="291"/>
            <ac:spMk id="46" creationId="{8B74043B-5F67-FFD4-B68A-C027B9E15F9C}"/>
          </ac:spMkLst>
        </pc:spChg>
        <pc:picChg chg="del">
          <ac:chgData name="Sreejith Rajan" userId="ec11bca0e4bee75f" providerId="LiveId" clId="{7B4F392D-EAB3-4CE7-903E-F84869825F47}" dt="2025-09-15T13:31:47.255" v="1134" actId="478"/>
          <ac:picMkLst>
            <pc:docMk/>
            <pc:sldMk cId="2903847882" sldId="291"/>
            <ac:picMk id="2" creationId="{A0A8FEC0-A04A-76EA-F68F-591DB69C73F5}"/>
          </ac:picMkLst>
        </pc:picChg>
        <pc:picChg chg="add mod">
          <ac:chgData name="Sreejith Rajan" userId="ec11bca0e4bee75f" providerId="LiveId" clId="{7B4F392D-EAB3-4CE7-903E-F84869825F47}" dt="2025-09-15T13:32:13.424" v="1138" actId="1076"/>
          <ac:picMkLst>
            <pc:docMk/>
            <pc:sldMk cId="2903847882" sldId="291"/>
            <ac:picMk id="3" creationId="{4015A3A1-A452-6C59-0462-FF7E04E0E400}"/>
          </ac:picMkLst>
        </pc:picChg>
      </pc:sldChg>
    </pc:docChg>
  </pc:docChgLst>
  <pc:docChgLst>
    <pc:chgData name="Sreejith Rajan" userId="ec11bca0e4bee75f" providerId="LiveId" clId="{38B55CF8-04A4-41BE-A5A9-C4EC65750160}"/>
    <pc:docChg chg="undo custSel addSld delSld modSld">
      <pc:chgData name="Sreejith Rajan" userId="ec11bca0e4bee75f" providerId="LiveId" clId="{38B55CF8-04A4-41BE-A5A9-C4EC65750160}" dt="2025-09-08T15:31:45.658" v="225" actId="20577"/>
      <pc:docMkLst>
        <pc:docMk/>
      </pc:docMkLst>
      <pc:sldChg chg="modSp mod">
        <pc:chgData name="Sreejith Rajan" userId="ec11bca0e4bee75f" providerId="LiveId" clId="{38B55CF8-04A4-41BE-A5A9-C4EC65750160}" dt="2025-09-08T13:50:00.971" v="1" actId="20577"/>
        <pc:sldMkLst>
          <pc:docMk/>
          <pc:sldMk cId="0" sldId="256"/>
        </pc:sldMkLst>
        <pc:spChg chg="mod">
          <ac:chgData name="Sreejith Rajan" userId="ec11bca0e4bee75f" providerId="LiveId" clId="{38B55CF8-04A4-41BE-A5A9-C4EC65750160}" dt="2025-09-08T13:50:00.971" v="1" actId="20577"/>
          <ac:spMkLst>
            <pc:docMk/>
            <pc:sldMk cId="0" sldId="256"/>
            <ac:spMk id="33" creationId="{00000000-0000-0000-0000-000000000000}"/>
          </ac:spMkLst>
        </pc:spChg>
      </pc:sldChg>
      <pc:sldChg chg="del">
        <pc:chgData name="Sreejith Rajan" userId="ec11bca0e4bee75f" providerId="LiveId" clId="{38B55CF8-04A4-41BE-A5A9-C4EC65750160}" dt="2025-09-08T13:50:29.832" v="4" actId="47"/>
        <pc:sldMkLst>
          <pc:docMk/>
          <pc:sldMk cId="0" sldId="259"/>
        </pc:sldMkLst>
      </pc:sldChg>
      <pc:sldChg chg="del">
        <pc:chgData name="Sreejith Rajan" userId="ec11bca0e4bee75f" providerId="LiveId" clId="{38B55CF8-04A4-41BE-A5A9-C4EC65750160}" dt="2025-09-08T13:50:32.956" v="7" actId="47"/>
        <pc:sldMkLst>
          <pc:docMk/>
          <pc:sldMk cId="1389626550" sldId="267"/>
        </pc:sldMkLst>
      </pc:sldChg>
      <pc:sldChg chg="del">
        <pc:chgData name="Sreejith Rajan" userId="ec11bca0e4bee75f" providerId="LiveId" clId="{38B55CF8-04A4-41BE-A5A9-C4EC65750160}" dt="2025-09-08T13:50:30.637" v="5" actId="47"/>
        <pc:sldMkLst>
          <pc:docMk/>
          <pc:sldMk cId="280470215" sldId="281"/>
        </pc:sldMkLst>
      </pc:sldChg>
      <pc:sldChg chg="del">
        <pc:chgData name="Sreejith Rajan" userId="ec11bca0e4bee75f" providerId="LiveId" clId="{38B55CF8-04A4-41BE-A5A9-C4EC65750160}" dt="2025-09-08T13:50:31.500" v="6" actId="47"/>
        <pc:sldMkLst>
          <pc:docMk/>
          <pc:sldMk cId="682396941" sldId="282"/>
        </pc:sldMkLst>
      </pc:sldChg>
      <pc:sldChg chg="del">
        <pc:chgData name="Sreejith Rajan" userId="ec11bca0e4bee75f" providerId="LiveId" clId="{38B55CF8-04A4-41BE-A5A9-C4EC65750160}" dt="2025-09-08T13:50:21.633" v="3" actId="47"/>
        <pc:sldMkLst>
          <pc:docMk/>
          <pc:sldMk cId="3362503428" sldId="283"/>
        </pc:sldMkLst>
      </pc:sldChg>
      <pc:sldChg chg="del">
        <pc:chgData name="Sreejith Rajan" userId="ec11bca0e4bee75f" providerId="LiveId" clId="{38B55CF8-04A4-41BE-A5A9-C4EC65750160}" dt="2025-09-08T13:50:19.202" v="2" actId="47"/>
        <pc:sldMkLst>
          <pc:docMk/>
          <pc:sldMk cId="3896615428" sldId="284"/>
        </pc:sldMkLst>
      </pc:sldChg>
      <pc:sldChg chg="modSp add mod">
        <pc:chgData name="Sreejith Rajan" userId="ec11bca0e4bee75f" providerId="LiveId" clId="{38B55CF8-04A4-41BE-A5A9-C4EC65750160}" dt="2025-09-08T13:59:59.014" v="33" actId="207"/>
        <pc:sldMkLst>
          <pc:docMk/>
          <pc:sldMk cId="1663749710" sldId="287"/>
        </pc:sldMkLst>
      </pc:sldChg>
      <pc:sldChg chg="addSp modSp add mod">
        <pc:chgData name="Sreejith Rajan" userId="ec11bca0e4bee75f" providerId="LiveId" clId="{38B55CF8-04A4-41BE-A5A9-C4EC65750160}" dt="2025-09-08T14:04:15.571" v="122" actId="207"/>
        <pc:sldMkLst>
          <pc:docMk/>
          <pc:sldMk cId="41759279" sldId="288"/>
        </pc:sldMkLst>
      </pc:sldChg>
      <pc:sldChg chg="new del">
        <pc:chgData name="Sreejith Rajan" userId="ec11bca0e4bee75f" providerId="LiveId" clId="{38B55CF8-04A4-41BE-A5A9-C4EC65750160}" dt="2025-09-08T14:10:52.179" v="124" actId="680"/>
        <pc:sldMkLst>
          <pc:docMk/>
          <pc:sldMk cId="3146899580" sldId="289"/>
        </pc:sldMkLst>
      </pc:sldChg>
      <pc:sldChg chg="delSp modSp add mod">
        <pc:chgData name="Sreejith Rajan" userId="ec11bca0e4bee75f" providerId="LiveId" clId="{38B55CF8-04A4-41BE-A5A9-C4EC65750160}" dt="2025-09-08T14:12:01.449" v="193" actId="207"/>
        <pc:sldMkLst>
          <pc:docMk/>
          <pc:sldMk cId="3940705627" sldId="289"/>
        </pc:sldMkLst>
      </pc:sldChg>
      <pc:sldChg chg="addSp delSp modSp new mod">
        <pc:chgData name="Sreejith Rajan" userId="ec11bca0e4bee75f" providerId="LiveId" clId="{38B55CF8-04A4-41BE-A5A9-C4EC65750160}" dt="2025-09-08T15:31:45.658" v="225" actId="20577"/>
        <pc:sldMkLst>
          <pc:docMk/>
          <pc:sldMk cId="3880237196" sldId="2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15:41:50.9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1 261 1832,'28'-25'949,"-22"20"-907,0-1 1,0 1 0,0 0 0,0 1-1,12-7 1,10 0 17,39-12 0,-22 9-75,-18 4 92,-2-2 0,37-21-1,-11 5 168,-21 15-2,1 2 0,0 1 0,0 1 0,44-6 0,-56 11-659,-1 2-1,1 0 0,0 0 0,0 2 0,24 2 0,-27 0-321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5T15:41:54.3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1708,'0'0'376,"14"2"-620,1 0-388,-5 4 220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D5EC8B30-A849-EFE4-9261-82931B58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f2b50d283_0_18:notes">
            <a:extLst>
              <a:ext uri="{FF2B5EF4-FFF2-40B4-BE49-F238E27FC236}">
                <a16:creationId xmlns:a16="http://schemas.microsoft.com/office/drawing/2014/main" id="{C5BB6ECE-BA20-FB17-7E20-A068D2BD38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f2b50d283_0_18:notes">
            <a:extLst>
              <a:ext uri="{FF2B5EF4-FFF2-40B4-BE49-F238E27FC236}">
                <a16:creationId xmlns:a16="http://schemas.microsoft.com/office/drawing/2014/main" id="{07F01260-F53E-035C-B424-0C98F470C9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669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E93412F-E7EC-7C67-03D8-EBC564079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f2b50d283_0_18:notes">
            <a:extLst>
              <a:ext uri="{FF2B5EF4-FFF2-40B4-BE49-F238E27FC236}">
                <a16:creationId xmlns:a16="http://schemas.microsoft.com/office/drawing/2014/main" id="{558CAC0D-A5A9-C8FC-3830-A111A7F972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ff2b50d283_0_18:notes">
            <a:extLst>
              <a:ext uri="{FF2B5EF4-FFF2-40B4-BE49-F238E27FC236}">
                <a16:creationId xmlns:a16="http://schemas.microsoft.com/office/drawing/2014/main" id="{D4F5635F-CFFA-165C-5D92-446A7D7FE1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287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ff2b50d28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ff2b50d28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ff2b50d28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ff2b50d28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44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>
          <a:extLst>
            <a:ext uri="{FF2B5EF4-FFF2-40B4-BE49-F238E27FC236}">
              <a16:creationId xmlns:a16="http://schemas.microsoft.com/office/drawing/2014/main" id="{E7E58E48-2FAA-23D1-6F36-BFAC02A8C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ff2b50d283_0_13:notes">
            <a:extLst>
              <a:ext uri="{FF2B5EF4-FFF2-40B4-BE49-F238E27FC236}">
                <a16:creationId xmlns:a16="http://schemas.microsoft.com/office/drawing/2014/main" id="{20CF4725-22F2-9754-C4B7-3D45E121D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ff2b50d283_0_13:notes">
            <a:extLst>
              <a:ext uri="{FF2B5EF4-FFF2-40B4-BE49-F238E27FC236}">
                <a16:creationId xmlns:a16="http://schemas.microsoft.com/office/drawing/2014/main" id="{98F7F022-BA41-5531-3B7A-5EC35EB82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9844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>
          <a:extLst>
            <a:ext uri="{FF2B5EF4-FFF2-40B4-BE49-F238E27FC236}">
              <a16:creationId xmlns:a16="http://schemas.microsoft.com/office/drawing/2014/main" id="{E7E58E48-2FAA-23D1-6F36-BFAC02A8C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ff2b50d283_0_13:notes">
            <a:extLst>
              <a:ext uri="{FF2B5EF4-FFF2-40B4-BE49-F238E27FC236}">
                <a16:creationId xmlns:a16="http://schemas.microsoft.com/office/drawing/2014/main" id="{20CF4725-22F2-9754-C4B7-3D45E121D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2ff2b50d283_0_13:notes">
            <a:extLst>
              <a:ext uri="{FF2B5EF4-FFF2-40B4-BE49-F238E27FC236}">
                <a16:creationId xmlns:a16="http://schemas.microsoft.com/office/drawing/2014/main" id="{98F7F022-BA41-5531-3B7A-5EC35EB82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665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ff2b50d28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ff2b50d28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Heading &amp; Faculty Nam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784351" y="749150"/>
            <a:ext cx="5938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Font typeface="Anek Malayalam SemiBold"/>
              <a:buNone/>
              <a:defRPr sz="4000">
                <a:latin typeface="Anek Malayalam SemiBold"/>
                <a:ea typeface="Anek Malayalam SemiBold"/>
                <a:cs typeface="Anek Malayalam SemiBold"/>
                <a:sym typeface="Anek Malayalam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2805801" y="2834125"/>
            <a:ext cx="589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98250" y="367100"/>
            <a:ext cx="59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Anek Malayalam"/>
              <a:buNone/>
              <a:defRPr sz="2600" b="1"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2698250" y="1152475"/>
            <a:ext cx="59055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2698250" y="367100"/>
            <a:ext cx="59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Anek Malayalam"/>
              <a:buNone/>
              <a:defRPr sz="2600" b="1"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None/>
              <a:defRPr sz="2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731850" y="2066275"/>
            <a:ext cx="602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698250" y="367100"/>
            <a:ext cx="5905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nek Malayalam"/>
              <a:buNone/>
              <a:defRPr sz="2800" b="1">
                <a:solidFill>
                  <a:schemeClr val="accent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698250" y="1074550"/>
            <a:ext cx="5905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nek Malayalam"/>
              <a:buChar char="●"/>
              <a:defRPr sz="18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0"/>
            <a:ext cx="2286000" cy="51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8">
            <a:alphaModFix/>
          </a:blip>
          <a:srcRect l="3279" r="3288"/>
          <a:stretch/>
        </p:blipFill>
        <p:spPr>
          <a:xfrm>
            <a:off x="601275" y="338099"/>
            <a:ext cx="1083450" cy="4551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1.png"/><Relationship Id="rId5" Type="http://schemas.openxmlformats.org/officeDocument/2006/relationships/image" Target="../media/image7.jpeg"/><Relationship Id="rId10" Type="http://schemas.openxmlformats.org/officeDocument/2006/relationships/customXml" Target="../ink/ink2.xml"/><Relationship Id="rId4" Type="http://schemas.openxmlformats.org/officeDocument/2006/relationships/image" Target="../media/image6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ctrTitle"/>
          </p:nvPr>
        </p:nvSpPr>
        <p:spPr>
          <a:xfrm>
            <a:off x="2784351" y="749150"/>
            <a:ext cx="5938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Run a DC Motor</a:t>
            </a:r>
            <a:endParaRPr dirty="0"/>
          </a:p>
        </p:txBody>
      </p:sp>
      <p:sp>
        <p:nvSpPr>
          <p:cNvPr id="34" name="Google Shape;34;p8"/>
          <p:cNvSpPr txBox="1">
            <a:spLocks noGrp="1"/>
          </p:cNvSpPr>
          <p:nvPr>
            <p:ph type="subTitle" idx="1"/>
          </p:nvPr>
        </p:nvSpPr>
        <p:spPr>
          <a:xfrm>
            <a:off x="2805801" y="2834125"/>
            <a:ext cx="589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Dr.Sreejith Rajan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A33BF2E-560D-F8B5-6C7C-6E71572E9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>
            <a:extLst>
              <a:ext uri="{FF2B5EF4-FFF2-40B4-BE49-F238E27FC236}">
                <a16:creationId xmlns:a16="http://schemas.microsoft.com/office/drawing/2014/main" id="{BD71BF94-80E9-B83A-06FD-F8B668F1F2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250" y="367100"/>
            <a:ext cx="59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 algn="ctr">
              <a:lnSpc>
                <a:spcPct val="115000"/>
              </a:lnSpc>
            </a:pPr>
            <a:r>
              <a:rPr lang="en-IN" sz="33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Connections</a:t>
            </a:r>
          </a:p>
        </p:txBody>
      </p:sp>
      <p:sp>
        <p:nvSpPr>
          <p:cNvPr id="55" name="Google Shape;55;p11">
            <a:extLst>
              <a:ext uri="{FF2B5EF4-FFF2-40B4-BE49-F238E27FC236}">
                <a16:creationId xmlns:a16="http://schemas.microsoft.com/office/drawing/2014/main" id="{6BEB0E42-D1CA-59A5-9488-2502CA7BE0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8250" y="1152474"/>
            <a:ext cx="5905500" cy="3123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87350" indent="-285750">
              <a:buSzPts val="2000"/>
            </a:pPr>
            <a:endParaRPr lang="fr-FR" sz="18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01600" indent="0">
              <a:buSzPts val="2000"/>
              <a:buNone/>
            </a:pPr>
            <a:endParaRPr lang="en-US" sz="18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1C902-EA40-2049-5E0F-6877922BA01D}"/>
              </a:ext>
            </a:extLst>
          </p:cNvPr>
          <p:cNvSpPr txBox="1"/>
          <p:nvPr/>
        </p:nvSpPr>
        <p:spPr>
          <a:xfrm>
            <a:off x="4379174" y="1814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A9A41-0228-6B61-02CB-7BDC9E84AF59}"/>
              </a:ext>
            </a:extLst>
          </p:cNvPr>
          <p:cNvSpPr txBox="1"/>
          <p:nvPr/>
        </p:nvSpPr>
        <p:spPr>
          <a:xfrm>
            <a:off x="4379174" y="22639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pic>
        <p:nvPicPr>
          <p:cNvPr id="2" name="WhatsApp Video 2025-09-15 at 3.58.09 PM">
            <a:hlinkClick r:id="" action="ppaction://media"/>
            <a:extLst>
              <a:ext uri="{FF2B5EF4-FFF2-40B4-BE49-F238E27FC236}">
                <a16:creationId xmlns:a16="http://schemas.microsoft.com/office/drawing/2014/main" id="{53F7F7C3-6824-093E-516B-0161C21E55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795800" y="980761"/>
            <a:ext cx="1837688" cy="329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9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615030A3-05F4-2611-8571-B179354DE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>
            <a:extLst>
              <a:ext uri="{FF2B5EF4-FFF2-40B4-BE49-F238E27FC236}">
                <a16:creationId xmlns:a16="http://schemas.microsoft.com/office/drawing/2014/main" id="{E74DDDE8-2724-3C41-C62E-A22913C361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250" y="367100"/>
            <a:ext cx="59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 algn="ctr">
              <a:lnSpc>
                <a:spcPct val="115000"/>
              </a:lnSpc>
            </a:pPr>
            <a:r>
              <a:rPr lang="en-IN" sz="33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Upload hex files </a:t>
            </a:r>
          </a:p>
        </p:txBody>
      </p:sp>
      <p:sp>
        <p:nvSpPr>
          <p:cNvPr id="55" name="Google Shape;55;p11">
            <a:extLst>
              <a:ext uri="{FF2B5EF4-FFF2-40B4-BE49-F238E27FC236}">
                <a16:creationId xmlns:a16="http://schemas.microsoft.com/office/drawing/2014/main" id="{E5DA9BB1-CEAD-00DD-BA7F-1B8F8BCD73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698250" y="1152474"/>
            <a:ext cx="5905500" cy="3123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387350" indent="-285750">
              <a:buSzPts val="2000"/>
            </a:pPr>
            <a:r>
              <a:rPr lang="fr-FR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 the </a:t>
            </a:r>
            <a:r>
              <a:rPr lang="fr-FR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following</a:t>
            </a:r>
            <a:r>
              <a:rPr lang="fr-FR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command </a:t>
            </a:r>
          </a:p>
          <a:p>
            <a:pPr marL="387350" indent="-285750">
              <a:buSzPts val="2000"/>
            </a:pPr>
            <a:endParaRPr lang="fr-FR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87350" indent="-285750">
              <a:buSzPts val="2000"/>
            </a:pPr>
            <a:r>
              <a:rPr lang="fr-FR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avrdude -v -patmega328p -carduino -P COM6 -b115200 -D -U </a:t>
            </a:r>
            <a:r>
              <a:rPr lang="fr-FR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flash:w</a:t>
            </a:r>
            <a:r>
              <a:rPr lang="fr-FR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 </a:t>
            </a:r>
            <a:r>
              <a:rPr lang="en-US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lang="fr-FR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yourfile.</a:t>
            </a:r>
            <a:r>
              <a:rPr lang="fr-FR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hex</a:t>
            </a:r>
            <a:r>
              <a:rPr lang="fr-FR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’’:i</a:t>
            </a:r>
          </a:p>
          <a:p>
            <a:pPr marL="387350" indent="-285750">
              <a:buSzPts val="2000"/>
            </a:pPr>
            <a:endParaRPr lang="fr-FR" sz="1800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0E55C-356C-441F-4A8F-04BEF61FE52D}"/>
              </a:ext>
            </a:extLst>
          </p:cNvPr>
          <p:cNvSpPr txBox="1"/>
          <p:nvPr/>
        </p:nvSpPr>
        <p:spPr>
          <a:xfrm>
            <a:off x="4379174" y="181428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08AD-9F15-7491-05EA-899CD6C3A4AE}"/>
              </a:ext>
            </a:extLst>
          </p:cNvPr>
          <p:cNvSpPr txBox="1"/>
          <p:nvPr/>
        </p:nvSpPr>
        <p:spPr>
          <a:xfrm>
            <a:off x="4379174" y="226397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339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698250" y="367100"/>
            <a:ext cx="59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</a:t>
            </a:r>
            <a:endParaRPr sz="33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p10"/>
          <p:cNvSpPr txBox="1"/>
          <p:nvPr/>
        </p:nvSpPr>
        <p:spPr>
          <a:xfrm>
            <a:off x="2926724" y="1057650"/>
            <a:ext cx="6011213" cy="30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445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WhatsApp Video 2025-09-15 at 2.57.20 PM">
            <a:hlinkClick r:id="" action="ppaction://media"/>
            <a:extLst>
              <a:ext uri="{FF2B5EF4-FFF2-40B4-BE49-F238E27FC236}">
                <a16:creationId xmlns:a16="http://schemas.microsoft.com/office/drawing/2014/main" id="{703ECA02-9D77-E1A4-442A-8DE58D9F58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929140" y="1332964"/>
            <a:ext cx="1443719" cy="2588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2698250" y="367100"/>
            <a:ext cx="59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Lets Connect a Push Button</a:t>
            </a:r>
            <a:endParaRPr sz="33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90ED9-3E5B-4D98-BD1B-69B37C1FD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678" y="939800"/>
            <a:ext cx="2475191" cy="13949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C95B2A1-8E1C-0B9D-913B-473E1255F030}"/>
              </a:ext>
            </a:extLst>
          </p:cNvPr>
          <p:cNvGrpSpPr/>
          <p:nvPr/>
        </p:nvGrpSpPr>
        <p:grpSpPr>
          <a:xfrm>
            <a:off x="2537265" y="1065466"/>
            <a:ext cx="3577850" cy="1143656"/>
            <a:chOff x="4104398" y="1193859"/>
            <a:chExt cx="2762703" cy="78971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07B874-FDAC-5CA9-FE0A-C118CB2B7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8164" t="37559" r="25962" b="47148"/>
            <a:stretch>
              <a:fillRect/>
            </a:stretch>
          </p:blipFill>
          <p:spPr>
            <a:xfrm>
              <a:off x="4946895" y="1196976"/>
              <a:ext cx="998113" cy="786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52B1740-5F79-C2A0-0472-E9322A9F5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6828" t="47148" r="22958" b="33521"/>
            <a:stretch>
              <a:fillRect/>
            </a:stretch>
          </p:blipFill>
          <p:spPr>
            <a:xfrm>
              <a:off x="5945008" y="1193859"/>
              <a:ext cx="922093" cy="78659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2C20F5B-2EC5-BC4F-41CC-A3CA2691F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5434" t="43819" r="28692" b="38064"/>
            <a:stretch>
              <a:fillRect/>
            </a:stretch>
          </p:blipFill>
          <p:spPr>
            <a:xfrm>
              <a:off x="4104398" y="1193859"/>
              <a:ext cx="842497" cy="786595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8117481-023E-1A2B-EF00-D5C03F20C2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29" b="8319"/>
          <a:stretch>
            <a:fillRect/>
          </a:stretch>
        </p:blipFill>
        <p:spPr>
          <a:xfrm>
            <a:off x="3252054" y="2505597"/>
            <a:ext cx="5074137" cy="24887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91D5C7E-D1E8-161E-CF13-A91EED139D0C}"/>
                  </a:ext>
                </a:extLst>
              </p14:cNvPr>
              <p14:cNvContentPartPr/>
              <p14:nvPr/>
            </p14:nvContentPartPr>
            <p14:xfrm>
              <a:off x="1999327" y="1037477"/>
              <a:ext cx="263880" cy="939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91D5C7E-D1E8-161E-CF13-A91EED139D0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93207" y="1031357"/>
                <a:ext cx="2761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A9DBD9E-963E-0095-0C49-F90963DA9977}"/>
                  </a:ext>
                </a:extLst>
              </p14:cNvPr>
              <p14:cNvContentPartPr/>
              <p14:nvPr/>
            </p14:nvContentPartPr>
            <p14:xfrm>
              <a:off x="3475687" y="1090037"/>
              <a:ext cx="14760" cy="3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A9DBD9E-963E-0095-0C49-F90963DA99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69567" y="1083917"/>
                <a:ext cx="27000" cy="1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0050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>
          <a:extLst>
            <a:ext uri="{FF2B5EF4-FFF2-40B4-BE49-F238E27FC236}">
              <a16:creationId xmlns:a16="http://schemas.microsoft.com/office/drawing/2014/main" id="{4408A22A-8320-7608-E91B-674CB87B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>
            <a:extLst>
              <a:ext uri="{FF2B5EF4-FFF2-40B4-BE49-F238E27FC236}">
                <a16:creationId xmlns:a16="http://schemas.microsoft.com/office/drawing/2014/main" id="{8B74043B-5F67-FFD4-B68A-C027B9E15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250" y="367100"/>
            <a:ext cx="59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Connections</a:t>
            </a:r>
            <a:br>
              <a:rPr lang="en-IN" sz="33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3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DCMOTOR BUTTON 4">
            <a:hlinkClick r:id="" action="ppaction://media"/>
            <a:extLst>
              <a:ext uri="{FF2B5EF4-FFF2-40B4-BE49-F238E27FC236}">
                <a16:creationId xmlns:a16="http://schemas.microsoft.com/office/drawing/2014/main" id="{A0A8FEC0-A04A-76EA-F68F-591DB69C73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455666" y="785905"/>
            <a:ext cx="2164075" cy="382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4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>
          <a:extLst>
            <a:ext uri="{FF2B5EF4-FFF2-40B4-BE49-F238E27FC236}">
              <a16:creationId xmlns:a16="http://schemas.microsoft.com/office/drawing/2014/main" id="{4408A22A-8320-7608-E91B-674CB87B0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>
            <a:extLst>
              <a:ext uri="{FF2B5EF4-FFF2-40B4-BE49-F238E27FC236}">
                <a16:creationId xmlns:a16="http://schemas.microsoft.com/office/drawing/2014/main" id="{8B74043B-5F67-FFD4-B68A-C027B9E15F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98250" y="367100"/>
            <a:ext cx="59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3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Working</a:t>
            </a:r>
            <a:br>
              <a:rPr lang="en-IN" sz="33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33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DC MOTOR BUTTON 3">
            <a:hlinkClick r:id="" action="ppaction://media"/>
            <a:extLst>
              <a:ext uri="{FF2B5EF4-FFF2-40B4-BE49-F238E27FC236}">
                <a16:creationId xmlns:a16="http://schemas.microsoft.com/office/drawing/2014/main" id="{4015A3A1-A452-6C59-0462-FF7E04E0E4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200000">
            <a:off x="4111686" y="162046"/>
            <a:ext cx="2911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4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2510200" y="1939350"/>
            <a:ext cx="63546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FFE2B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r>
              <a:rPr lang="en" sz="3200" b="1" dirty="0">
                <a:solidFill>
                  <a:srgbClr val="B0DA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200" b="1" dirty="0">
              <a:solidFill>
                <a:srgbClr val="B0DA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0F0F0"/>
      </a:dk1>
      <a:lt1>
        <a:srgbClr val="121212"/>
      </a:lt1>
      <a:dk2>
        <a:srgbClr val="808080"/>
      </a:dk2>
      <a:lt2>
        <a:srgbClr val="4A4A4A"/>
      </a:lt2>
      <a:accent1>
        <a:srgbClr val="B0DAFF"/>
      </a:accent1>
      <a:accent2>
        <a:srgbClr val="33997D"/>
      </a:accent2>
      <a:accent3>
        <a:srgbClr val="F87B7C"/>
      </a:accent3>
      <a:accent4>
        <a:srgbClr val="9965AD"/>
      </a:accent4>
      <a:accent5>
        <a:srgbClr val="FFF2BC"/>
      </a:accent5>
      <a:accent6>
        <a:srgbClr val="FFE2B0"/>
      </a:accent6>
      <a:hlink>
        <a:srgbClr val="B0DA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spcFirstLastPara="1" wrap="square" lIns="91425" tIns="91425" rIns="91425" bIns="91425" anchor="t" anchorCtr="0">
        <a:noAutofit/>
      </a:bodyPr>
      <a:lstStyle>
        <a:defPPr marL="444500" indent="-342900" algn="l" rtl="0">
          <a:lnSpc>
            <a:spcPct val="115000"/>
          </a:lnSpc>
          <a:spcBef>
            <a:spcPts val="0"/>
          </a:spcBef>
          <a:spcAft>
            <a:spcPts val="0"/>
          </a:spcAft>
          <a:buClr>
            <a:schemeClr val="dk1"/>
          </a:buClr>
          <a:buSzPts val="2000"/>
          <a:buFont typeface="Arial" panose="020B0604020202020204" pitchFamily="34" charset="0"/>
          <a:buChar char="•"/>
          <a:defRPr sz="2000" dirty="0">
            <a:solidFill>
              <a:schemeClr val="dk1"/>
            </a:solidFill>
            <a:latin typeface="Helvetica Neue"/>
            <a:ea typeface="Helvetica Neue"/>
            <a:cs typeface="Helvetica Neue"/>
            <a:sym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59</Words>
  <Application>Microsoft Office PowerPoint</Application>
  <PresentationFormat>On-screen Show (16:9)</PresentationFormat>
  <Paragraphs>16</Paragraphs>
  <Slides>8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Helvetica Neue</vt:lpstr>
      <vt:lpstr>Arial</vt:lpstr>
      <vt:lpstr>Anek Malayalam SemiBold</vt:lpstr>
      <vt:lpstr>Anek Malayalam</vt:lpstr>
      <vt:lpstr>Simple Light</vt:lpstr>
      <vt:lpstr>Let’s Run a DC Motor</vt:lpstr>
      <vt:lpstr>Connections</vt:lpstr>
      <vt:lpstr>Upload hex files </vt:lpstr>
      <vt:lpstr>Working </vt:lpstr>
      <vt:lpstr>Lets Connect a Push Button </vt:lpstr>
      <vt:lpstr>Connections  </vt:lpstr>
      <vt:lpstr>Working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Sreejith Rajan</dc:creator>
  <cp:lastModifiedBy>Sreejith Rajan</cp:lastModifiedBy>
  <cp:revision>29</cp:revision>
  <dcterms:modified xsi:type="dcterms:W3CDTF">2025-09-15T15:42:01Z</dcterms:modified>
</cp:coreProperties>
</file>